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class="cite"&gt;
  引用元: &lt;a href="https://transformer-circuits.pub/2025/attribution-graphs/methods.html"&gt;https://transformer-circuits.pub/2025/attribution-graphs/methods.html&lt;/a&gt;
&lt;/div&gt;
page: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LLM内部で、あるニューロンが発火した時、その発火がどのような意味を持って、最終的な出力にどんな影響を与えているかを可視化している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この課題を踏まえて、本研究では対比因子ラベル生成という問題に取り組みます
先ほどの説明における「ニューロンの発火条件」を説明したテキスト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page:title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2025-07-14T06:34:04Z</dcterms:created>
  <dcterms:modified xsi:type="dcterms:W3CDTF">2025-07-14T06:34:04Z</dcterms:modified>
</cp:coreProperties>
</file>